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96600"/>
    <a:srgbClr val="CC9900"/>
    <a:srgbClr val="FFCC66"/>
    <a:srgbClr val="FF9933"/>
    <a:srgbClr val="FFCCFF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58" d="100"/>
          <a:sy n="58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9D82D2-7F63-4324-B628-62D0A910F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CCEF4A0-F9CB-4B19-BE93-844166D20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EB8736-E42C-445A-BFA8-1D0464E3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88412B-6056-41D4-8D4D-C36191524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583F36-BBC0-46A3-A6E7-99377B73C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792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1A0F49-53B9-444C-A417-5F54EB0A5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2B2228-1F38-4D07-85FD-21042C432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DD126A-EC47-45E7-8B8E-92A1CFA9D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2AE400-B87F-4F9C-AEBF-EB5146761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92EB08-E024-46F5-8AF4-8BADF28C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96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735205-C4AA-479C-B57C-62196D40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BB4915-8AEA-4AB6-B198-9FAE0EA5D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DF183A-2FB4-47E2-B02B-2EC3A5D36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6E53F79-61D9-4B09-B699-E7FE193D0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5E2B12-BA09-43E8-BF70-5AE08AA7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041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3B71BF-85B4-4350-ADD7-0371FCB3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DC0514-BA58-45E4-91C4-F1FA505F3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BEAC8F1-929A-4FCA-8C7D-69911D00A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AEBD74D-A63E-42C3-A850-CBE243B59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CE4B50B-EFD0-4881-8251-08435ABF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323277F-6C6B-4FA1-9F41-11EAC448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589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27644-9FF1-49C5-818A-721EFCC9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D12AD0-E000-4DED-B301-161A1CDD5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0790E8F-21CE-4E18-AD75-E38CCC497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1FA1BF8-7059-42EE-9C12-FE6FCD673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C659A1D-8EDC-4683-B61E-05526BAFF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C078D8A-F200-455D-99C4-3A95360E9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A924477-3953-411E-8172-A5A11452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551F605-C490-4D82-81B0-B6A48DD50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805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BCD89E-79D3-46E6-977B-9CFC2879F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093B66C-664D-4851-B85F-9CC3B4C6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255B6F7-4951-4445-96E6-8DFCAE136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EC03381-8879-4E2C-B62D-4BA68598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504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C3ADA86-1AC3-47A5-87A3-4EEE2A756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6FFBB48-54C6-4D0C-AF69-900E1712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161944F-D41F-42EC-883C-39FAC717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55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03001F-086B-4893-81DB-D46E86AF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BF8426-6A8E-484A-AB89-3261AA926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9110ABF-B8E8-44AE-9BA8-A13D7FCAB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94D790-55EF-4246-BEE6-F1B72AC93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B4B7B7A-74F3-4679-A829-0113586C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9F22BA6-389B-4043-9453-89D60FBF2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9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0EE0FA-4CEB-46FC-BE11-275A02190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F5028D7-C8DD-4D13-A6EA-09270B610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904508E-60EC-456C-8AF3-C07A47FEA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E0C370-6478-41FB-9971-011CA451C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E5F422-0129-486A-9EA1-A80B60F04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5D143A5-9241-46C9-BDC6-75F9E497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42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B2E4B0-BFC3-43B0-930B-36AAD29C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D5F5AC6-3306-4735-8FD3-7FA1D6287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97001A-A31B-475E-9B26-A23EABBD7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E75513-8645-4A62-ACD3-0F2FBF5D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9E2EF1-AED8-490F-8795-78DD6100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19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831C812-4878-4FA4-99BB-09A56773B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1A68709-3BE5-4C95-BC84-437CD5905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4CAE04-8FFD-49DA-841E-701FF6661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E8CF37-0572-4545-80CE-70D4320F8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43A5F8-B036-4183-AC84-708F1F89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45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0BBA5E6-E67A-4F20-A4C5-B0B945778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F142C0-E5F9-4CD4-B564-6F4E88FE4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16ACD9-7136-49AB-AE40-D0C70C0DB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FCB61-4401-479D-B5F6-159DE757E420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681944-DE2F-4E5A-B70D-711D962FE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906EEE-A05E-4F90-B8ED-2554245EE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D9B88-B240-40DC-8530-6E701CBF92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42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9688CDC0-1137-4BE0-A61A-886B3A11B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07392"/>
              </p:ext>
            </p:extLst>
          </p:nvPr>
        </p:nvGraphicFramePr>
        <p:xfrm>
          <a:off x="473825" y="665018"/>
          <a:ext cx="11172306" cy="5694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324">
                  <a:extLst>
                    <a:ext uri="{9D8B030D-6E8A-4147-A177-3AD203B41FA5}">
                      <a16:colId xmlns:a16="http://schemas.microsoft.com/office/drawing/2014/main" xmlns="" val="2029270739"/>
                    </a:ext>
                  </a:extLst>
                </a:gridCol>
                <a:gridCol w="1030037">
                  <a:extLst>
                    <a:ext uri="{9D8B030D-6E8A-4147-A177-3AD203B41FA5}">
                      <a16:colId xmlns:a16="http://schemas.microsoft.com/office/drawing/2014/main" xmlns="" val="3961242611"/>
                    </a:ext>
                  </a:extLst>
                </a:gridCol>
                <a:gridCol w="1021511">
                  <a:extLst>
                    <a:ext uri="{9D8B030D-6E8A-4147-A177-3AD203B41FA5}">
                      <a16:colId xmlns:a16="http://schemas.microsoft.com/office/drawing/2014/main" xmlns="" val="416594938"/>
                    </a:ext>
                  </a:extLst>
                </a:gridCol>
                <a:gridCol w="1036180">
                  <a:extLst>
                    <a:ext uri="{9D8B030D-6E8A-4147-A177-3AD203B41FA5}">
                      <a16:colId xmlns:a16="http://schemas.microsoft.com/office/drawing/2014/main" xmlns="" val="6798724"/>
                    </a:ext>
                  </a:extLst>
                </a:gridCol>
                <a:gridCol w="1117447">
                  <a:extLst>
                    <a:ext uri="{9D8B030D-6E8A-4147-A177-3AD203B41FA5}">
                      <a16:colId xmlns:a16="http://schemas.microsoft.com/office/drawing/2014/main" xmlns="" val="3208177767"/>
                    </a:ext>
                  </a:extLst>
                </a:gridCol>
                <a:gridCol w="1177547">
                  <a:extLst>
                    <a:ext uri="{9D8B030D-6E8A-4147-A177-3AD203B41FA5}">
                      <a16:colId xmlns:a16="http://schemas.microsoft.com/office/drawing/2014/main" xmlns="" val="1066066526"/>
                    </a:ext>
                  </a:extLst>
                </a:gridCol>
                <a:gridCol w="1098075">
                  <a:extLst>
                    <a:ext uri="{9D8B030D-6E8A-4147-A177-3AD203B41FA5}">
                      <a16:colId xmlns:a16="http://schemas.microsoft.com/office/drawing/2014/main" xmlns="" val="3024074875"/>
                    </a:ext>
                  </a:extLst>
                </a:gridCol>
                <a:gridCol w="1098075">
                  <a:extLst>
                    <a:ext uri="{9D8B030D-6E8A-4147-A177-3AD203B41FA5}">
                      <a16:colId xmlns:a16="http://schemas.microsoft.com/office/drawing/2014/main" xmlns="" val="3527353821"/>
                    </a:ext>
                  </a:extLst>
                </a:gridCol>
                <a:gridCol w="1050565">
                  <a:extLst>
                    <a:ext uri="{9D8B030D-6E8A-4147-A177-3AD203B41FA5}">
                      <a16:colId xmlns:a16="http://schemas.microsoft.com/office/drawing/2014/main" xmlns="" val="162204343"/>
                    </a:ext>
                  </a:extLst>
                </a:gridCol>
                <a:gridCol w="1272545">
                  <a:extLst>
                    <a:ext uri="{9D8B030D-6E8A-4147-A177-3AD203B41FA5}">
                      <a16:colId xmlns:a16="http://schemas.microsoft.com/office/drawing/2014/main" xmlns="" val="3545906225"/>
                    </a:ext>
                  </a:extLst>
                </a:gridCol>
              </a:tblGrid>
              <a:tr h="655965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KS2</a:t>
                      </a:r>
                      <a:endParaRPr lang="en-GB" dirty="0"/>
                    </a:p>
                    <a:p>
                      <a:pPr algn="ctr"/>
                      <a:r>
                        <a:rPr lang="en-GB" dirty="0"/>
                        <a:t>Year 4</a:t>
                      </a:r>
                    </a:p>
                    <a:p>
                      <a:pPr algn="ctr"/>
                      <a:r>
                        <a:rPr lang="en-GB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8:50 -9:00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9:00-9:30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9:30-10:20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10:20-10:40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10:40-11:00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11:00-:12:15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12:05-13:10</a:t>
                      </a:r>
                    </a:p>
                    <a:p>
                      <a:pPr algn="ctr"/>
                      <a:r>
                        <a:rPr lang="en-GB" sz="1200" dirty="0"/>
                        <a:t>12:15-13:10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13:15-14:15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14:15-15:20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8499186"/>
                  </a:ext>
                </a:extLst>
              </a:tr>
              <a:tr h="103870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Spelling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Assembly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Lunch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Science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2992511"/>
                  </a:ext>
                </a:extLst>
              </a:tr>
              <a:tr h="828211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Tuesday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Reading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PPA</a:t>
                      </a:r>
                    </a:p>
                    <a:p>
                      <a:pPr algn="ctr"/>
                      <a:r>
                        <a:rPr lang="en-GB" dirty="0"/>
                        <a:t>ART / DT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PPA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Computing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609589"/>
                  </a:ext>
                </a:extLst>
              </a:tr>
              <a:tr h="848916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Swimming</a:t>
                      </a:r>
                    </a:p>
                    <a:p>
                      <a:pPr algn="ctr"/>
                      <a:r>
                        <a:rPr lang="en-GB" sz="1100" dirty="0"/>
                        <a:t>English / Maths</a:t>
                      </a:r>
                      <a:r>
                        <a:rPr lang="en-GB" sz="1100" baseline="0" dirty="0"/>
                        <a:t> Intervention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Swimming</a:t>
                      </a:r>
                    </a:p>
                    <a:p>
                      <a:pPr algn="ctr"/>
                      <a:r>
                        <a:rPr lang="en-GB" dirty="0"/>
                        <a:t>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0182282"/>
                  </a:ext>
                </a:extLst>
              </a:tr>
              <a:tr h="85253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Thursday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Arithmetic</a:t>
                      </a:r>
                      <a:r>
                        <a:rPr lang="en-GB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9751645"/>
                  </a:ext>
                </a:extLst>
              </a:tr>
              <a:tr h="1212195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Friday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Spelling </a:t>
                      </a:r>
                    </a:p>
                    <a:p>
                      <a:pPr algn="ctr"/>
                      <a:r>
                        <a:rPr lang="en-GB" dirty="0"/>
                        <a:t>Test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PSHE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908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117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9688CDC0-1137-4BE0-A61A-886B3A11B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841947"/>
              </p:ext>
            </p:extLst>
          </p:nvPr>
        </p:nvGraphicFramePr>
        <p:xfrm>
          <a:off x="473825" y="665018"/>
          <a:ext cx="11172306" cy="5694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324">
                  <a:extLst>
                    <a:ext uri="{9D8B030D-6E8A-4147-A177-3AD203B41FA5}">
                      <a16:colId xmlns:a16="http://schemas.microsoft.com/office/drawing/2014/main" xmlns="" val="2029270739"/>
                    </a:ext>
                  </a:extLst>
                </a:gridCol>
                <a:gridCol w="1030037">
                  <a:extLst>
                    <a:ext uri="{9D8B030D-6E8A-4147-A177-3AD203B41FA5}">
                      <a16:colId xmlns:a16="http://schemas.microsoft.com/office/drawing/2014/main" xmlns="" val="3961242611"/>
                    </a:ext>
                  </a:extLst>
                </a:gridCol>
                <a:gridCol w="1021511">
                  <a:extLst>
                    <a:ext uri="{9D8B030D-6E8A-4147-A177-3AD203B41FA5}">
                      <a16:colId xmlns:a16="http://schemas.microsoft.com/office/drawing/2014/main" xmlns="" val="416594938"/>
                    </a:ext>
                  </a:extLst>
                </a:gridCol>
                <a:gridCol w="1036180">
                  <a:extLst>
                    <a:ext uri="{9D8B030D-6E8A-4147-A177-3AD203B41FA5}">
                      <a16:colId xmlns:a16="http://schemas.microsoft.com/office/drawing/2014/main" xmlns="" val="6798724"/>
                    </a:ext>
                  </a:extLst>
                </a:gridCol>
                <a:gridCol w="1117447">
                  <a:extLst>
                    <a:ext uri="{9D8B030D-6E8A-4147-A177-3AD203B41FA5}">
                      <a16:colId xmlns:a16="http://schemas.microsoft.com/office/drawing/2014/main" xmlns="" val="3208177767"/>
                    </a:ext>
                  </a:extLst>
                </a:gridCol>
                <a:gridCol w="1177547">
                  <a:extLst>
                    <a:ext uri="{9D8B030D-6E8A-4147-A177-3AD203B41FA5}">
                      <a16:colId xmlns:a16="http://schemas.microsoft.com/office/drawing/2014/main" xmlns="" val="1066066526"/>
                    </a:ext>
                  </a:extLst>
                </a:gridCol>
                <a:gridCol w="1098075">
                  <a:extLst>
                    <a:ext uri="{9D8B030D-6E8A-4147-A177-3AD203B41FA5}">
                      <a16:colId xmlns:a16="http://schemas.microsoft.com/office/drawing/2014/main" xmlns="" val="3024074875"/>
                    </a:ext>
                  </a:extLst>
                </a:gridCol>
                <a:gridCol w="1098075">
                  <a:extLst>
                    <a:ext uri="{9D8B030D-6E8A-4147-A177-3AD203B41FA5}">
                      <a16:colId xmlns:a16="http://schemas.microsoft.com/office/drawing/2014/main" xmlns="" val="3527353821"/>
                    </a:ext>
                  </a:extLst>
                </a:gridCol>
                <a:gridCol w="1050565">
                  <a:extLst>
                    <a:ext uri="{9D8B030D-6E8A-4147-A177-3AD203B41FA5}">
                      <a16:colId xmlns:a16="http://schemas.microsoft.com/office/drawing/2014/main" xmlns="" val="162204343"/>
                    </a:ext>
                  </a:extLst>
                </a:gridCol>
                <a:gridCol w="1272545">
                  <a:extLst>
                    <a:ext uri="{9D8B030D-6E8A-4147-A177-3AD203B41FA5}">
                      <a16:colId xmlns:a16="http://schemas.microsoft.com/office/drawing/2014/main" xmlns="" val="3545906225"/>
                    </a:ext>
                  </a:extLst>
                </a:gridCol>
              </a:tblGrid>
              <a:tr h="655965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KS2</a:t>
                      </a:r>
                      <a:endParaRPr lang="en-GB" dirty="0"/>
                    </a:p>
                    <a:p>
                      <a:pPr algn="ctr"/>
                      <a:r>
                        <a:rPr lang="en-GB" dirty="0"/>
                        <a:t>Year 4</a:t>
                      </a:r>
                    </a:p>
                    <a:p>
                      <a:pPr algn="ctr"/>
                      <a:r>
                        <a:rPr lang="en-GB" dirty="0"/>
                        <a:t>Week 2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8:50 -9:00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9:00-9:30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9:30-10:20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10:20-10:40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10:40-11:00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11:00-:12:15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12:05-13:10</a:t>
                      </a:r>
                    </a:p>
                    <a:p>
                      <a:pPr algn="ctr"/>
                      <a:r>
                        <a:rPr lang="en-GB" sz="1200" dirty="0"/>
                        <a:t>12:15-13:10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13:15-14:15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14:15-15:20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8499186"/>
                  </a:ext>
                </a:extLst>
              </a:tr>
              <a:tr h="103870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Spelling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Assembly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Lunch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Science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2992511"/>
                  </a:ext>
                </a:extLst>
              </a:tr>
              <a:tr h="828211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Tuesday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Reading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PPA</a:t>
                      </a:r>
                    </a:p>
                    <a:p>
                      <a:pPr algn="ctr"/>
                      <a:r>
                        <a:rPr lang="en-GB" dirty="0"/>
                        <a:t>Art /</a:t>
                      </a:r>
                      <a:r>
                        <a:rPr lang="en-GB" baseline="0" dirty="0"/>
                        <a:t> DT</a:t>
                      </a:r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PPA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MFL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609589"/>
                  </a:ext>
                </a:extLst>
              </a:tr>
              <a:tr h="848916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Swimming</a:t>
                      </a:r>
                    </a:p>
                    <a:p>
                      <a:pPr algn="ctr"/>
                      <a:r>
                        <a:rPr lang="en-GB" sz="1100" dirty="0"/>
                        <a:t>English / Maths</a:t>
                      </a:r>
                      <a:r>
                        <a:rPr lang="en-GB" sz="1100" baseline="0" dirty="0"/>
                        <a:t> Intervention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Swimming</a:t>
                      </a:r>
                    </a:p>
                    <a:p>
                      <a:pPr algn="ctr"/>
                      <a:r>
                        <a:rPr lang="en-GB" dirty="0"/>
                        <a:t>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0182282"/>
                  </a:ext>
                </a:extLst>
              </a:tr>
              <a:tr h="85253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Thursday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Arithmetic</a:t>
                      </a:r>
                      <a:r>
                        <a:rPr lang="en-GB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English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PE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9751645"/>
                  </a:ext>
                </a:extLst>
              </a:tr>
              <a:tr h="1212195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Friday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Register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Spelling </a:t>
                      </a:r>
                    </a:p>
                    <a:p>
                      <a:pPr algn="ctr"/>
                      <a:r>
                        <a:rPr lang="en-GB" dirty="0"/>
                        <a:t>Test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Assembly 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Play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Lunch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Geography</a:t>
                      </a:r>
                      <a:endParaRPr lang="en-GB" dirty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World</a:t>
                      </a:r>
                      <a:r>
                        <a:rPr lang="en-GB" baseline="0" dirty="0"/>
                        <a:t> Religions</a:t>
                      </a:r>
                      <a:endParaRPr lang="en-GB" dirty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908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484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159</Words>
  <Application>Microsoft Office PowerPoint</Application>
  <PresentationFormat>Widescreen</PresentationFormat>
  <Paragraphs>136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Marlfields Primary Viceprincipal</dc:creator>
  <cp:lastModifiedBy>Microsoft account</cp:lastModifiedBy>
  <cp:revision>10</cp:revision>
  <dcterms:created xsi:type="dcterms:W3CDTF">2024-07-10T15:42:36Z</dcterms:created>
  <dcterms:modified xsi:type="dcterms:W3CDTF">2024-08-06T15:11:15Z</dcterms:modified>
</cp:coreProperties>
</file>