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99FFCC"/>
    <a:srgbClr val="CC99FF"/>
    <a:srgbClr val="FF9999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DAE0-022A-4AA6-B498-6D362A540065}" type="datetimeFigureOut">
              <a:rPr lang="en-GB" smtClean="0"/>
              <a:t>16/08/2022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FE7BE-E361-4459-B918-BC59B8FCF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03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DAE0-022A-4AA6-B498-6D362A540065}" type="datetimeFigureOut">
              <a:rPr lang="en-GB" smtClean="0"/>
              <a:t>16/08/2022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FE7BE-E361-4459-B918-BC59B8FCF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252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DAE0-022A-4AA6-B498-6D362A540065}" type="datetimeFigureOut">
              <a:rPr lang="en-GB" smtClean="0"/>
              <a:t>16/08/2022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FE7BE-E361-4459-B918-BC59B8FCF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2381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DAE0-022A-4AA6-B498-6D362A540065}" type="datetimeFigureOut">
              <a:rPr lang="en-GB" smtClean="0"/>
              <a:t>16/08/2022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FE7BE-E361-4459-B918-BC59B8FCF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48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DAE0-022A-4AA6-B498-6D362A540065}" type="datetimeFigureOut">
              <a:rPr lang="en-GB" smtClean="0"/>
              <a:t>16/08/2022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FE7BE-E361-4459-B918-BC59B8FCF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1474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DAE0-022A-4AA6-B498-6D362A540065}" type="datetimeFigureOut">
              <a:rPr lang="en-GB" smtClean="0"/>
              <a:t>16/08/2022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FE7BE-E361-4459-B918-BC59B8FCF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0591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DAE0-022A-4AA6-B498-6D362A540065}" type="datetimeFigureOut">
              <a:rPr lang="en-GB" smtClean="0"/>
              <a:t>16/08/2022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FE7BE-E361-4459-B918-BC59B8FCF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986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DAE0-022A-4AA6-B498-6D362A540065}" type="datetimeFigureOut">
              <a:rPr lang="en-GB" smtClean="0"/>
              <a:t>16/08/2022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FE7BE-E361-4459-B918-BC59B8FCF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6968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DAE0-022A-4AA6-B498-6D362A540065}" type="datetimeFigureOut">
              <a:rPr lang="en-GB" smtClean="0"/>
              <a:t>16/08/2022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FE7BE-E361-4459-B918-BC59B8FCF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384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DAE0-022A-4AA6-B498-6D362A540065}" type="datetimeFigureOut">
              <a:rPr lang="en-GB" smtClean="0"/>
              <a:t>16/08/2022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FE7BE-E361-4459-B918-BC59B8FCF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1438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DAE0-022A-4AA6-B498-6D362A540065}" type="datetimeFigureOut">
              <a:rPr lang="en-GB" smtClean="0"/>
              <a:t>16/08/2022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FE7BE-E361-4459-B918-BC59B8FCF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415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CDAE0-022A-4AA6-B498-6D362A540065}" type="datetimeFigureOut">
              <a:rPr lang="en-GB" smtClean="0"/>
              <a:t>16/08/2022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FE7BE-E361-4459-B918-BC59B8FCF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628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cation.com/files/65501_65600/65587/file_65587.pdf" TargetMode="External"/><Relationship Id="rId7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kidssoup.com/member/pdf/Animals/Spiders/Resources/r_spideranatomy.pdf" TargetMode="External"/><Relationship Id="rId5" Type="http://schemas.openxmlformats.org/officeDocument/2006/relationships/hyperlink" Target="http://kidssoup.com/member/pdf/Animals/Spiders/Activities/a_spiderlifecyclecards.pdf" TargetMode="External"/><Relationship Id="rId4" Type="http://schemas.openxmlformats.org/officeDocument/2006/relationships/hyperlink" Target="http://www.amazon.co.uk/I-Love-Spiders-Steve-Parker/dp/1842368249/ref=sr_1_2?ie=UTF8&amp;s=books&amp;qid=1267741761&amp;sr=8-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4703" y="3127770"/>
            <a:ext cx="2512505" cy="125625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248355" y="4275184"/>
            <a:ext cx="11212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i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sz="1600" b="1" i="1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bout…</a:t>
            </a:r>
            <a:endParaRPr lang="en-GB" sz="1600" b="1" i="1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560" y="105001"/>
            <a:ext cx="3187337" cy="4729500"/>
          </a:xfrm>
          <a:prstGeom prst="rect">
            <a:avLst/>
          </a:prstGeom>
          <a:solidFill>
            <a:srgbClr val="FF9999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u="sng" dirty="0" smtClean="0">
                <a:latin typeface="Comic Sans MS" panose="030F0702030302020204" pitchFamily="66" charset="0"/>
              </a:rPr>
              <a:t>Personal, Social &amp; Emotional Development</a:t>
            </a:r>
          </a:p>
          <a:p>
            <a:pPr lvl="0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en-GB" alt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Settle </a:t>
            </a:r>
            <a:r>
              <a:rPr lang="en-GB" altLang="en-US" sz="11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children and separating </a:t>
            </a:r>
            <a:r>
              <a:rPr lang="en-GB" alt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from carer.  Getting to know each other and learn names. Circle Time. Snack time routines and lunch time and afternoon activities.  Talk about rules and working together as a class.  Trying new activities.  Following instructions from adults.</a:t>
            </a:r>
          </a:p>
          <a:p>
            <a:pPr lvl="0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en-GB" alt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Mini circle times encouraging maintaining attention and turn taking. Continue to develop confidence and joining in class activities.  Working and playing together.  Listening and taking turn games.  Self-selecting and tidying appropriately. Washing hands and toileting. Taking coats on and off as appropriate.</a:t>
            </a:r>
          </a:p>
          <a:p>
            <a:pPr lvl="0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en-GB" alt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Discussions about the underlying messages in Nursery Rhymes                                                                         Games and rules; nursery rhyme bingo                    Create a big web by giving each child a piece of string/wool and some blue tack/tape and letting them fix one piece at a time, so a community web builds up.                                                                       Explore </a:t>
            </a:r>
            <a:r>
              <a:rPr lang="en-GB" altLang="en-US" sz="11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Humpty</a:t>
            </a:r>
            <a:r>
              <a:rPr lang="en-GB" alt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11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Dumpty’s </a:t>
            </a:r>
            <a:r>
              <a:rPr lang="en-GB" alt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feelings and match.                     Think about safety, is it ok to sit on a wall?                                                    Sharing Wishes.</a:t>
            </a:r>
            <a:endParaRPr lang="en-US" altLang="en-US" sz="11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560" y="4899672"/>
            <a:ext cx="5777600" cy="180049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u="sng" dirty="0" smtClean="0">
                <a:latin typeface="Comic Sans MS" panose="030F0702030302020204" pitchFamily="66" charset="0"/>
              </a:rPr>
              <a:t>Physical Development</a:t>
            </a:r>
          </a:p>
          <a:p>
            <a:pPr lvl="0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en-GB" alt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Teach the actions to the different Nursery Rhymes.                                 </a:t>
            </a:r>
            <a:r>
              <a:rPr lang="en-GB" altLang="en-US" sz="11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                                      Making </a:t>
            </a:r>
            <a:r>
              <a:rPr lang="en-GB" alt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a big web – indoors or outdoors.                                                                     </a:t>
            </a:r>
            <a:r>
              <a:rPr lang="en-GB" altLang="en-US" sz="11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                         Water </a:t>
            </a:r>
            <a:r>
              <a:rPr lang="en-GB" alt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play – different sized holes in bottles to make the rain that washed </a:t>
            </a:r>
            <a:r>
              <a:rPr lang="en-GB" altLang="en-US" sz="11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incy</a:t>
            </a:r>
            <a:r>
              <a:rPr lang="en-GB" alt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 away!                                                                                                  Cutting skills – </a:t>
            </a:r>
            <a:r>
              <a:rPr lang="en-GB" altLang="en-US" sz="1100" dirty="0">
                <a:solidFill>
                  <a:schemeClr val="tx1"/>
                </a:solidFill>
                <a:latin typeface="Comic Sans MS" panose="030F0702030302020204" pitchFamily="66" charset="0"/>
                <a:hlinkClick r:id="rId3"/>
              </a:rPr>
              <a:t>the spider’s legs</a:t>
            </a:r>
            <a:r>
              <a:rPr lang="en-GB" alt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                                                                            </a:t>
            </a:r>
            <a:r>
              <a:rPr lang="en-GB" altLang="en-US" sz="11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                                                Grow </a:t>
            </a:r>
            <a:r>
              <a:rPr lang="en-GB" alt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cress hair heads – Humpty Dumpty                                                                                           Explore protective clothing for humpty                                                                     </a:t>
            </a:r>
            <a:r>
              <a:rPr lang="en-GB" altLang="en-US" sz="11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                                   Cut </a:t>
            </a:r>
            <a:r>
              <a:rPr lang="en-GB" alt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out and join together humpty                                                                         </a:t>
            </a:r>
            <a:r>
              <a:rPr lang="en-GB" altLang="en-US" sz="11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                               Fast </a:t>
            </a:r>
            <a:r>
              <a:rPr lang="en-GB" alt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and slow movements.                                                                                  </a:t>
            </a:r>
            <a:r>
              <a:rPr lang="en-GB" altLang="en-US" sz="11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                                          Picking </a:t>
            </a:r>
            <a:r>
              <a:rPr lang="en-GB" alt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up sequins to make starry night pictures (FMS)</a:t>
            </a:r>
            <a:endParaRPr lang="en-US" altLang="en-US" sz="11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28766" y="105001"/>
            <a:ext cx="5175153" cy="30367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en-GB" altLang="en-US" sz="1200" b="1" u="sng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Communication </a:t>
            </a:r>
            <a:r>
              <a:rPr lang="en-GB" altLang="en-US" sz="12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and Language </a:t>
            </a:r>
            <a:r>
              <a:rPr lang="en-GB" altLang="en-US" sz="1200" b="1" dirty="0">
                <a:solidFill>
                  <a:schemeClr val="tx1"/>
                </a:solidFill>
                <a:latin typeface="Comic Sans MS" panose="030F0702030302020204" pitchFamily="66" charset="0"/>
              </a:rPr>
              <a:t>                                          </a:t>
            </a:r>
          </a:p>
          <a:p>
            <a:pPr lvl="0" algn="ctr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en-GB" altLang="en-US" sz="12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Literacy</a:t>
            </a:r>
          </a:p>
          <a:p>
            <a:pPr lvl="0"/>
            <a:r>
              <a:rPr lang="en-GB" sz="1100" b="1" dirty="0" smtClean="0">
                <a:latin typeface="Comic Sans MS" panose="030F0702030302020204" pitchFamily="66" charset="0"/>
              </a:rPr>
              <a:t>KEY RHYMES-</a:t>
            </a:r>
            <a:r>
              <a:rPr lang="en-GB" sz="1100" dirty="0" smtClean="0">
                <a:latin typeface="Comic Sans MS" panose="030F0702030302020204" pitchFamily="66" charset="0"/>
              </a:rPr>
              <a:t>Twinkle</a:t>
            </a:r>
            <a:r>
              <a:rPr lang="en-GB" sz="1100" dirty="0">
                <a:latin typeface="Comic Sans MS" panose="030F0702030302020204" pitchFamily="66" charset="0"/>
              </a:rPr>
              <a:t>, twinkle little star, Humpty Dumpty, </a:t>
            </a:r>
            <a:r>
              <a:rPr lang="en-GB" sz="1100" dirty="0" smtClean="0">
                <a:latin typeface="Comic Sans MS" panose="030F0702030302020204" pitchFamily="66" charset="0"/>
              </a:rPr>
              <a:t>Old Mc Donald Had a Farm, Hickory </a:t>
            </a:r>
            <a:r>
              <a:rPr lang="en-GB" sz="1100" dirty="0" err="1">
                <a:latin typeface="Comic Sans MS" panose="030F0702030302020204" pitchFamily="66" charset="0"/>
              </a:rPr>
              <a:t>Dickory</a:t>
            </a:r>
            <a:r>
              <a:rPr lang="en-GB" sz="1100" dirty="0">
                <a:latin typeface="Comic Sans MS" panose="030F0702030302020204" pitchFamily="66" charset="0"/>
              </a:rPr>
              <a:t> Dock, </a:t>
            </a:r>
            <a:r>
              <a:rPr lang="en-GB" sz="1100" dirty="0" err="1">
                <a:latin typeface="Comic Sans MS" panose="030F0702030302020204" pitchFamily="66" charset="0"/>
              </a:rPr>
              <a:t>Incy</a:t>
            </a:r>
            <a:r>
              <a:rPr lang="en-GB" sz="1100" dirty="0">
                <a:latin typeface="Comic Sans MS" panose="030F0702030302020204" pitchFamily="66" charset="0"/>
              </a:rPr>
              <a:t> </a:t>
            </a:r>
            <a:r>
              <a:rPr lang="en-GB" sz="1100" dirty="0" err="1">
                <a:latin typeface="Comic Sans MS" panose="030F0702030302020204" pitchFamily="66" charset="0"/>
              </a:rPr>
              <a:t>Wincy</a:t>
            </a:r>
            <a:r>
              <a:rPr lang="en-GB" sz="1100" dirty="0">
                <a:latin typeface="Comic Sans MS" panose="030F0702030302020204" pitchFamily="66" charset="0"/>
              </a:rPr>
              <a:t> </a:t>
            </a:r>
            <a:r>
              <a:rPr lang="en-GB" sz="1100" dirty="0" smtClean="0">
                <a:latin typeface="Comic Sans MS" panose="030F0702030302020204" pitchFamily="66" charset="0"/>
              </a:rPr>
              <a:t>Spider, Wheels on the Bus, </a:t>
            </a:r>
            <a:endParaRPr lang="en-GB" sz="1100" dirty="0">
              <a:latin typeface="Comic Sans MS" panose="030F0702030302020204" pitchFamily="66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en-GB" alt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Discuss favourite nursery rhymes; likes and dislikes.                                                                               Say/sing rhymes and songs (on CDs and IWB) .                                                                       Children choose and perform favourite rhymes.                                                                                             Espresso and book version to compare versions.                                                                                         </a:t>
            </a:r>
            <a:r>
              <a:rPr lang="en-GB" altLang="en-US" sz="1100" dirty="0">
                <a:solidFill>
                  <a:schemeClr val="tx1"/>
                </a:solidFill>
                <a:latin typeface="Comic Sans MS" panose="030F0702030302020204" pitchFamily="66" charset="0"/>
                <a:hlinkClick r:id="rId4"/>
              </a:rPr>
              <a:t>I love spiders</a:t>
            </a:r>
            <a:r>
              <a:rPr lang="en-GB" alt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 – first facts and pictures. </a:t>
            </a:r>
            <a:r>
              <a:rPr lang="en-GB" altLang="en-US" sz="11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                                                                                                            Make </a:t>
            </a:r>
            <a:r>
              <a:rPr lang="en-GB" alt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a 'word web' of new spider words that can </a:t>
            </a:r>
            <a:r>
              <a:rPr lang="en-GB" altLang="en-US" sz="11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enhance vocabulary</a:t>
            </a:r>
            <a:r>
              <a:rPr lang="en-GB" alt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.                                                                    </a:t>
            </a:r>
            <a:r>
              <a:rPr lang="en-GB" altLang="en-US" sz="11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                                                                      Ordering </a:t>
            </a:r>
            <a:r>
              <a:rPr lang="en-GB" alt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Nursery Rhyme; Humpty Dumpty.  </a:t>
            </a:r>
            <a:r>
              <a:rPr lang="en-GB" altLang="en-US" sz="11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                                                                                      Writing </a:t>
            </a:r>
            <a:r>
              <a:rPr lang="en-GB" alt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Get Well Cards.  </a:t>
            </a:r>
            <a:r>
              <a:rPr lang="en-GB" altLang="en-US" sz="11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                                                                                                                                   Find </a:t>
            </a:r>
            <a:r>
              <a:rPr lang="en-GB" alt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out about mice and create an information page about mice.                                                                       Sequencing events of the day.                                                                                                                            Rhyming words with star.                                                                                                                               Wish Wands – write a wish on a star.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927208" y="4718953"/>
            <a:ext cx="2643580" cy="196977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u="sng" dirty="0" smtClean="0">
                <a:latin typeface="Comic Sans MS" panose="030F0702030302020204" pitchFamily="66" charset="0"/>
              </a:rPr>
              <a:t>Mathematics</a:t>
            </a:r>
          </a:p>
          <a:p>
            <a:r>
              <a:rPr lang="en-GB" sz="1100" dirty="0" smtClean="0">
                <a:latin typeface="Comic Sans MS" panose="030F0702030302020204" pitchFamily="66" charset="0"/>
              </a:rPr>
              <a:t>Explore number and counting rhymes.</a:t>
            </a:r>
          </a:p>
          <a:p>
            <a:r>
              <a:rPr lang="en-GB" sz="1100" dirty="0" smtClean="0">
                <a:latin typeface="Comic Sans MS" panose="030F0702030302020204" pitchFamily="66" charset="0"/>
              </a:rPr>
              <a:t>Use fingers in number rhymes to show the quantity as we sing them.</a:t>
            </a:r>
          </a:p>
          <a:p>
            <a:r>
              <a:rPr lang="en-GB" sz="1100" dirty="0" smtClean="0">
                <a:latin typeface="Comic Sans MS" panose="030F0702030302020204" pitchFamily="66" charset="0"/>
              </a:rPr>
              <a:t>Make a humpty dumpty out of card and cut him into pieces.  Then join him back together again like a jigsaw.</a:t>
            </a:r>
          </a:p>
          <a:p>
            <a:r>
              <a:rPr lang="en-GB" sz="1100" dirty="0" smtClean="0">
                <a:latin typeface="Comic Sans MS" panose="030F0702030302020204" pitchFamily="66" charset="0"/>
              </a:rPr>
              <a:t>Count backwards with 10 green bottles.</a:t>
            </a:r>
          </a:p>
          <a:p>
            <a:r>
              <a:rPr lang="en-GB" sz="1100" dirty="0" smtClean="0">
                <a:latin typeface="Comic Sans MS" panose="030F0702030302020204" pitchFamily="66" charset="0"/>
              </a:rPr>
              <a:t>Look at shape and size in songs.</a:t>
            </a:r>
          </a:p>
          <a:p>
            <a:r>
              <a:rPr lang="en-GB" sz="1100" dirty="0" smtClean="0">
                <a:latin typeface="Comic Sans MS" panose="030F0702030302020204" pitchFamily="66" charset="0"/>
              </a:rPr>
              <a:t>Look at money in songs.</a:t>
            </a:r>
            <a:endParaRPr lang="en-GB" sz="1100" dirty="0" smtClean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570788" y="105001"/>
            <a:ext cx="3484309" cy="3395801"/>
          </a:xfrm>
          <a:prstGeom prst="rect">
            <a:avLst/>
          </a:prstGeom>
          <a:solidFill>
            <a:srgbClr val="CC99FF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u="sng" dirty="0" smtClean="0">
                <a:latin typeface="Comic Sans MS" panose="030F0702030302020204" pitchFamily="66" charset="0"/>
              </a:rPr>
              <a:t>Understanding The World</a:t>
            </a:r>
          </a:p>
          <a:p>
            <a:pPr lvl="0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en-GB" altLang="en-US" sz="11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Spiders: </a:t>
            </a:r>
            <a:r>
              <a:rPr lang="en-GB" altLang="en-US" sz="1100" dirty="0">
                <a:solidFill>
                  <a:schemeClr val="tx1"/>
                </a:solidFill>
                <a:latin typeface="Comic Sans MS" panose="030F0702030302020204" pitchFamily="66" charset="0"/>
                <a:hlinkClick r:id="rId5"/>
              </a:rPr>
              <a:t>Life cycle sequencing</a:t>
            </a:r>
            <a:r>
              <a:rPr lang="en-GB" altLang="en-US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, </a:t>
            </a:r>
            <a:r>
              <a:rPr lang="en-GB" altLang="en-US" sz="1100" dirty="0">
                <a:solidFill>
                  <a:schemeClr val="tx1"/>
                </a:solidFill>
                <a:latin typeface="Comic Sans MS" panose="030F0702030302020204" pitchFamily="66" charset="0"/>
                <a:hlinkClick r:id="rId6"/>
              </a:rPr>
              <a:t>Spider anatomy</a:t>
            </a:r>
            <a:r>
              <a:rPr lang="en-GB" altLang="en-US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, </a:t>
            </a:r>
            <a:r>
              <a:rPr lang="en-GB" alt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2Simple – ICT – drawing a spider using computer, Look for evidence of spiders in outdoor environment.</a:t>
            </a:r>
          </a:p>
          <a:p>
            <a:pPr lvl="0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en-GB" altLang="en-US" sz="11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Humpty Dumpty: </a:t>
            </a:r>
            <a:r>
              <a:rPr lang="en-GB" alt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Explore ways to eat egg, Make scrabbled egg / egg sandwiches, Recite nursery rhyme and record, Make Wall rubbings.</a:t>
            </a:r>
          </a:p>
          <a:p>
            <a:pPr lvl="0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en-GB" altLang="en-US" sz="11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Grand Old Duke York</a:t>
            </a:r>
            <a:r>
              <a:rPr lang="en-GB" alt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: Forces – up and down; rolling objects down a hill. Car race which car can travel the furthest.</a:t>
            </a:r>
          </a:p>
          <a:p>
            <a:pPr lvl="0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en-GB" altLang="en-US" sz="11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Hickory </a:t>
            </a:r>
            <a:r>
              <a:rPr lang="en-GB" altLang="en-US" sz="1100" b="1" u="sng" dirty="0" err="1">
                <a:solidFill>
                  <a:schemeClr val="tx1"/>
                </a:solidFill>
                <a:latin typeface="Comic Sans MS" panose="030F0702030302020204" pitchFamily="66" charset="0"/>
              </a:rPr>
              <a:t>Dickory</a:t>
            </a:r>
            <a:r>
              <a:rPr lang="en-GB" altLang="en-US" sz="11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 Dock:</a:t>
            </a:r>
            <a:r>
              <a:rPr lang="en-GB" alt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 Explore clock and watch mechanisms. Make a clock face with moving hands. Finding out about mice and where they live.</a:t>
            </a:r>
          </a:p>
          <a:p>
            <a:pPr lvl="0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en-GB" altLang="en-US" sz="11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Twinkle </a:t>
            </a:r>
            <a:r>
              <a:rPr lang="en-GB" altLang="en-US" sz="1100" b="1" u="sng" dirty="0" err="1">
                <a:solidFill>
                  <a:schemeClr val="tx1"/>
                </a:solidFill>
                <a:latin typeface="Comic Sans MS" panose="030F0702030302020204" pitchFamily="66" charset="0"/>
              </a:rPr>
              <a:t>Twinkle</a:t>
            </a:r>
            <a:r>
              <a:rPr lang="en-GB" altLang="en-US" sz="11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 Little Star</a:t>
            </a:r>
            <a:r>
              <a:rPr lang="en-GB" alt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: Class discussion – what’s in the sky? Planets / Stars / Moon. Day and Night Time –nocturnal animals.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695973" y="3564791"/>
            <a:ext cx="3364968" cy="3123932"/>
          </a:xfrm>
          <a:prstGeom prst="rect">
            <a:avLst/>
          </a:prstGeom>
          <a:solidFill>
            <a:srgbClr val="99FFCC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u="sng" dirty="0" smtClean="0">
                <a:latin typeface="Comic Sans MS" panose="030F0702030302020204" pitchFamily="66" charset="0"/>
              </a:rPr>
              <a:t>Expressive Arts and Design</a:t>
            </a:r>
          </a:p>
          <a:p>
            <a:pPr lvl="0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en-GB" altLang="en-US" sz="1100" b="1" u="sng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Spiders</a:t>
            </a:r>
            <a:r>
              <a:rPr lang="en-GB" altLang="en-US" sz="11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: </a:t>
            </a:r>
            <a:r>
              <a:rPr lang="en-GB" alt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Paper folding Spiders, Spider Webs, Making spiders with play dough and pipe </a:t>
            </a:r>
            <a:r>
              <a:rPr lang="en-GB" altLang="en-US" sz="11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cleaners, handprint spiders.</a:t>
            </a:r>
            <a:endParaRPr lang="en-GB" alt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en-GB" altLang="en-US" sz="11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Humpty Dumpty: </a:t>
            </a:r>
            <a:r>
              <a:rPr lang="en-GB" alt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Play hospital/ ambulance, Make walls out of bricks for humpty, Make get well cards, Make Humpty Dumpty models.</a:t>
            </a:r>
          </a:p>
          <a:p>
            <a:pPr lvl="0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en-GB" altLang="en-US" sz="1100" b="1" u="sng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Hickory </a:t>
            </a:r>
            <a:r>
              <a:rPr lang="en-GB" altLang="en-US" sz="1100" b="1" u="sng" dirty="0" err="1">
                <a:solidFill>
                  <a:schemeClr val="tx1"/>
                </a:solidFill>
                <a:latin typeface="Comic Sans MS" panose="030F0702030302020204" pitchFamily="66" charset="0"/>
              </a:rPr>
              <a:t>Dickory</a:t>
            </a:r>
            <a:r>
              <a:rPr lang="en-GB" altLang="en-US" sz="11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 Dock:</a:t>
            </a:r>
            <a:r>
              <a:rPr lang="en-GB" alt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 Sing song with actions and instruments. Finger mice puppets. Make a playdough mouse with long and short  string </a:t>
            </a:r>
            <a:r>
              <a:rPr lang="en-GB" altLang="en-US" sz="11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tails.  Making Clock towers using wooden bricks.</a:t>
            </a:r>
            <a:endParaRPr lang="en-GB" alt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en-GB" altLang="en-US" sz="11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Twinkle </a:t>
            </a:r>
            <a:r>
              <a:rPr lang="en-GB" altLang="en-US" sz="1100" b="1" u="sng" dirty="0" err="1">
                <a:solidFill>
                  <a:schemeClr val="tx1"/>
                </a:solidFill>
                <a:latin typeface="Comic Sans MS" panose="030F0702030302020204" pitchFamily="66" charset="0"/>
              </a:rPr>
              <a:t>Twinkle</a:t>
            </a:r>
            <a:r>
              <a:rPr lang="en-GB" altLang="en-US" sz="11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 Little Star</a:t>
            </a:r>
            <a:r>
              <a:rPr lang="en-GB" alt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: Wax resistance and watercolour moon and star pictures. Sponge printing stars. Playdough and star cutters with glitter</a:t>
            </a:r>
            <a:r>
              <a:rPr lang="en-GB" altLang="en-US" sz="11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.  Lollipop stars and sequins to make a hanging decoration.</a:t>
            </a:r>
            <a:endParaRPr lang="en-GB" alt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3" name="Picture 9" descr="Children's Entertainment - Welcome to Scrumptious House!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579" y="2857117"/>
            <a:ext cx="1642055" cy="1572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8377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711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Barber</dc:creator>
  <cp:lastModifiedBy>Sarah Barber</cp:lastModifiedBy>
  <cp:revision>8</cp:revision>
  <dcterms:created xsi:type="dcterms:W3CDTF">2021-09-20T09:31:35Z</dcterms:created>
  <dcterms:modified xsi:type="dcterms:W3CDTF">2022-08-16T15:43:25Z</dcterms:modified>
</cp:coreProperties>
</file>