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245-8666-420F-A5BC-9468698C0F5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5C9D-CBEA-49B9-8D4D-FBDB52E90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35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245-8666-420F-A5BC-9468698C0F5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5C9D-CBEA-49B9-8D4D-FBDB52E90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1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245-8666-420F-A5BC-9468698C0F5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5C9D-CBEA-49B9-8D4D-FBDB52E90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90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245-8666-420F-A5BC-9468698C0F5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5C9D-CBEA-49B9-8D4D-FBDB52E90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42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245-8666-420F-A5BC-9468698C0F5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5C9D-CBEA-49B9-8D4D-FBDB52E90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245-8666-420F-A5BC-9468698C0F5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5C9D-CBEA-49B9-8D4D-FBDB52E90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4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245-8666-420F-A5BC-9468698C0F5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5C9D-CBEA-49B9-8D4D-FBDB52E90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06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245-8666-420F-A5BC-9468698C0F5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5C9D-CBEA-49B9-8D4D-FBDB52E90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20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245-8666-420F-A5BC-9468698C0F5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5C9D-CBEA-49B9-8D4D-FBDB52E90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48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245-8666-420F-A5BC-9468698C0F5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5C9D-CBEA-49B9-8D4D-FBDB52E90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6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245-8666-420F-A5BC-9468698C0F5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5C9D-CBEA-49B9-8D4D-FBDB52E90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9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5A245-8666-420F-A5BC-9468698C0F5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65C9D-CBEA-49B9-8D4D-FBDB52E90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47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" y="143691"/>
            <a:ext cx="8151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anose="030F0702030302020204" pitchFamily="66" charset="0"/>
              </a:rPr>
              <a:t>Year One Expected Spellings</a:t>
            </a:r>
            <a:endParaRPr lang="en-GB" sz="2400" b="1" u="sng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6834" y="796834"/>
            <a:ext cx="2390503" cy="489364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Comic Sans MS" panose="030F0702030302020204" pitchFamily="66" charset="0"/>
              </a:rPr>
              <a:t>Days of the Week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Monday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Tuesday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Wednesday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Thursday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Friday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Saturday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Sunday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2364" y="796834"/>
            <a:ext cx="2815047" cy="5693866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Comic Sans MS" panose="030F0702030302020204" pitchFamily="66" charset="0"/>
              </a:rPr>
              <a:t>Numbers 0-10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Zero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One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Two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Three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Four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Five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Six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Seven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Eight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Nine 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Ten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63838" y="822960"/>
            <a:ext cx="2952208" cy="526297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Comic Sans MS" panose="030F0702030302020204" pitchFamily="66" charset="0"/>
              </a:rPr>
              <a:t>Numbers 11-20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Eleven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Twelve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Thirteen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Fourteen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Fifteen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Sixteen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Seventeen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Eighteen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Nineteen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Twenty</a:t>
            </a:r>
          </a:p>
        </p:txBody>
      </p:sp>
    </p:spTree>
    <p:extLst>
      <p:ext uri="{BB962C8B-B14F-4D97-AF65-F5344CB8AC3E}">
        <p14:creationId xmlns:p14="http://schemas.microsoft.com/office/powerpoint/2010/main" val="50766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Shelley Carter</dc:creator>
  <cp:lastModifiedBy>Shelley Carter</cp:lastModifiedBy>
  <cp:revision>1</cp:revision>
  <dcterms:created xsi:type="dcterms:W3CDTF">2018-11-28T20:54:42Z</dcterms:created>
  <dcterms:modified xsi:type="dcterms:W3CDTF">2018-11-28T21:02:22Z</dcterms:modified>
</cp:coreProperties>
</file>