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CC99FF"/>
    <a:srgbClr val="FF99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81CDAE0-022A-4AA6-B498-6D362A54006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87703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1CDAE0-022A-4AA6-B498-6D362A54006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1844252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1CDAE0-022A-4AA6-B498-6D362A54006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2912381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1CDAE0-022A-4AA6-B498-6D362A54006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29234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1CDAE0-022A-4AA6-B498-6D362A54006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286147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81CDAE0-022A-4AA6-B498-6D362A540065}" type="datetimeFigureOut">
              <a:rPr lang="en-GB" smtClean="0"/>
              <a:t>20/09/2021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1680591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81CDAE0-022A-4AA6-B498-6D362A540065}" type="datetimeFigureOut">
              <a:rPr lang="en-GB" smtClean="0"/>
              <a:t>20/09/2021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1427986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1CDAE0-022A-4AA6-B498-6D362A540065}" type="datetimeFigureOut">
              <a:rPr lang="en-GB" smtClean="0"/>
              <a:t>20/09/2021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198696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CDAE0-022A-4AA6-B498-6D362A540065}" type="datetimeFigureOut">
              <a:rPr lang="en-GB" smtClean="0"/>
              <a:t>20/09/2021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9338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1CDAE0-022A-4AA6-B498-6D362A540065}" type="datetimeFigureOut">
              <a:rPr lang="en-GB" smtClean="0"/>
              <a:t>20/09/2021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3751438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1CDAE0-022A-4AA6-B498-6D362A540065}" type="datetimeFigureOut">
              <a:rPr lang="en-GB" smtClean="0"/>
              <a:t>20/09/2021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4FE7BE-E361-4459-B918-BC59B8FCFC20}" type="slidenum">
              <a:rPr lang="en-GB" smtClean="0"/>
              <a:t>‹#›</a:t>
            </a:fld>
            <a:endParaRPr lang="en-GB"/>
          </a:p>
        </p:txBody>
      </p:sp>
    </p:spTree>
    <p:extLst>
      <p:ext uri="{BB962C8B-B14F-4D97-AF65-F5344CB8AC3E}">
        <p14:creationId xmlns:p14="http://schemas.microsoft.com/office/powerpoint/2010/main" val="122341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CDAE0-022A-4AA6-B498-6D362A540065}" type="datetimeFigureOut">
              <a:rPr lang="en-GB" smtClean="0"/>
              <a:t>20/09/2021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FE7BE-E361-4459-B918-BC59B8FCFC20}" type="slidenum">
              <a:rPr lang="en-GB" smtClean="0"/>
              <a:t>‹#›</a:t>
            </a:fld>
            <a:endParaRPr lang="en-GB"/>
          </a:p>
        </p:txBody>
      </p:sp>
    </p:spTree>
    <p:extLst>
      <p:ext uri="{BB962C8B-B14F-4D97-AF65-F5344CB8AC3E}">
        <p14:creationId xmlns:p14="http://schemas.microsoft.com/office/powerpoint/2010/main" val="1173628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847490" y="2237246"/>
            <a:ext cx="4259700" cy="2129850"/>
          </a:xfrm>
          <a:prstGeom prst="rect">
            <a:avLst/>
          </a:prstGeom>
        </p:spPr>
      </p:pic>
      <p:sp>
        <p:nvSpPr>
          <p:cNvPr id="5" name="TextBox 4"/>
          <p:cNvSpPr txBox="1"/>
          <p:nvPr/>
        </p:nvSpPr>
        <p:spPr>
          <a:xfrm>
            <a:off x="4978031" y="4269736"/>
            <a:ext cx="1998618" cy="400110"/>
          </a:xfrm>
          <a:prstGeom prst="rect">
            <a:avLst/>
          </a:prstGeom>
          <a:noFill/>
        </p:spPr>
        <p:txBody>
          <a:bodyPr wrap="square" rtlCol="0">
            <a:spAutoFit/>
          </a:bodyPr>
          <a:lstStyle/>
          <a:p>
            <a:r>
              <a:rPr lang="en-GB" sz="2000" b="1" i="1" dirty="0" smtClean="0">
                <a:latin typeface="Comic Sans MS" panose="030F0702030302020204" pitchFamily="66" charset="0"/>
              </a:rPr>
              <a:t>All About Me</a:t>
            </a:r>
            <a:endParaRPr lang="en-GB" sz="2000" b="1" i="1" dirty="0">
              <a:latin typeface="Comic Sans MS" panose="030F0702030302020204" pitchFamily="66" charset="0"/>
            </a:endParaRPr>
          </a:p>
        </p:txBody>
      </p:sp>
      <p:sp>
        <p:nvSpPr>
          <p:cNvPr id="6" name="TextBox 5"/>
          <p:cNvSpPr txBox="1"/>
          <p:nvPr/>
        </p:nvSpPr>
        <p:spPr>
          <a:xfrm>
            <a:off x="74560" y="105001"/>
            <a:ext cx="3187337" cy="2662267"/>
          </a:xfrm>
          <a:prstGeom prst="rect">
            <a:avLst/>
          </a:prstGeom>
          <a:solidFill>
            <a:srgbClr val="FF9999"/>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1200" b="1" u="sng" dirty="0" smtClean="0">
                <a:latin typeface="Comic Sans MS" panose="030F0702030302020204" pitchFamily="66" charset="0"/>
              </a:rPr>
              <a:t>Personal, Social &amp; Emotional Development</a:t>
            </a:r>
          </a:p>
          <a:p>
            <a:r>
              <a:rPr lang="en-GB" sz="1100" dirty="0" smtClean="0">
                <a:latin typeface="Comic Sans MS" panose="030F0702030302020204" pitchFamily="66" charset="0"/>
              </a:rPr>
              <a:t>Talk about our likes and dislikes.</a:t>
            </a:r>
          </a:p>
          <a:p>
            <a:r>
              <a:rPr lang="en-GB" sz="1100" dirty="0" smtClean="0">
                <a:latin typeface="Comic Sans MS" panose="030F0702030302020204" pitchFamily="66" charset="0"/>
              </a:rPr>
              <a:t>Talk about our families, friends, people who are important to us.  How do they make us feel?</a:t>
            </a:r>
          </a:p>
          <a:p>
            <a:r>
              <a:rPr lang="en-GB" sz="1100" dirty="0" smtClean="0">
                <a:latin typeface="Comic Sans MS" panose="030F0702030302020204" pitchFamily="66" charset="0"/>
              </a:rPr>
              <a:t>What is our favourite toy?  Food? Outing?</a:t>
            </a:r>
          </a:p>
          <a:p>
            <a:r>
              <a:rPr lang="en-GB" sz="1100" dirty="0" smtClean="0">
                <a:latin typeface="Comic Sans MS" panose="030F0702030302020204" pitchFamily="66" charset="0"/>
              </a:rPr>
              <a:t>What makes us laugh?  Cry?</a:t>
            </a:r>
          </a:p>
          <a:p>
            <a:r>
              <a:rPr lang="en-GB" sz="1100" dirty="0" smtClean="0">
                <a:latin typeface="Comic Sans MS" panose="030F0702030302020204" pitchFamily="66" charset="0"/>
              </a:rPr>
              <a:t>Who do we love?</a:t>
            </a:r>
          </a:p>
          <a:p>
            <a:r>
              <a:rPr lang="en-GB" sz="1100" dirty="0" smtClean="0">
                <a:latin typeface="Comic Sans MS" panose="030F0702030302020204" pitchFamily="66" charset="0"/>
              </a:rPr>
              <a:t>Talk about other people we know, others in the setting.</a:t>
            </a:r>
          </a:p>
          <a:p>
            <a:r>
              <a:rPr lang="en-GB" sz="1100" dirty="0" smtClean="0">
                <a:latin typeface="Comic Sans MS" panose="030F0702030302020204" pitchFamily="66" charset="0"/>
              </a:rPr>
              <a:t>What do we have in common with them, what is different about us?</a:t>
            </a:r>
          </a:p>
          <a:p>
            <a:r>
              <a:rPr lang="en-GB" sz="1100" dirty="0" smtClean="0">
                <a:latin typeface="Comic Sans MS" panose="030F0702030302020204" pitchFamily="66" charset="0"/>
              </a:rPr>
              <a:t>Talk about how I can be kind.</a:t>
            </a:r>
          </a:p>
          <a:p>
            <a:r>
              <a:rPr lang="en-GB" sz="1100" dirty="0" smtClean="0">
                <a:latin typeface="Comic Sans MS" panose="030F0702030302020204" pitchFamily="66" charset="0"/>
              </a:rPr>
              <a:t>Talk about different feelings.</a:t>
            </a:r>
          </a:p>
        </p:txBody>
      </p:sp>
      <p:sp>
        <p:nvSpPr>
          <p:cNvPr id="8" name="TextBox 7"/>
          <p:cNvSpPr txBox="1"/>
          <p:nvPr/>
        </p:nvSpPr>
        <p:spPr>
          <a:xfrm>
            <a:off x="89265" y="2818037"/>
            <a:ext cx="3187337"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1200" b="1" u="sng" dirty="0" smtClean="0">
                <a:latin typeface="Comic Sans MS" panose="030F0702030302020204" pitchFamily="66" charset="0"/>
              </a:rPr>
              <a:t>Communication and Language </a:t>
            </a:r>
          </a:p>
          <a:p>
            <a:r>
              <a:rPr lang="en-GB" sz="1100" b="1" i="1" u="sng" dirty="0" smtClean="0">
                <a:latin typeface="Comic Sans MS" panose="030F0702030302020204" pitchFamily="66" charset="0"/>
              </a:rPr>
              <a:t>NEW LANGUAGE</a:t>
            </a:r>
            <a:r>
              <a:rPr lang="en-GB" sz="1100" u="sng" dirty="0" smtClean="0">
                <a:latin typeface="Comic Sans MS" panose="030F0702030302020204" pitchFamily="66" charset="0"/>
              </a:rPr>
              <a:t>: </a:t>
            </a:r>
            <a:r>
              <a:rPr lang="en-GB" sz="1100" i="1" dirty="0" smtClean="0">
                <a:latin typeface="Comic Sans MS" panose="030F0702030302020204" pitchFamily="66" charset="0"/>
              </a:rPr>
              <a:t>like, dislike, family, friends, belonging, home, myself.</a:t>
            </a:r>
          </a:p>
          <a:p>
            <a:r>
              <a:rPr lang="en-GB" sz="1100" dirty="0" smtClean="0">
                <a:latin typeface="Comic Sans MS" panose="030F0702030302020204" pitchFamily="66" charset="0"/>
              </a:rPr>
              <a:t>Sing songs about ourselves, our feelings and our bodies.  Head, shoulders, knees and toes.  If your happy and you know it (change some words to include feeling and expression such as ‘if your tired and you know it, give a yawn’)</a:t>
            </a:r>
          </a:p>
          <a:p>
            <a:r>
              <a:rPr lang="en-GB" sz="1100" dirty="0" smtClean="0">
                <a:latin typeface="Comic Sans MS" panose="030F0702030302020204" pitchFamily="66" charset="0"/>
              </a:rPr>
              <a:t>Read stories about people, jobs they do, hobbies, emotions, families.</a:t>
            </a:r>
          </a:p>
          <a:p>
            <a:r>
              <a:rPr lang="en-GB" sz="1100" dirty="0" smtClean="0">
                <a:latin typeface="Comic Sans MS" panose="030F0702030302020204" pitchFamily="66" charset="0"/>
              </a:rPr>
              <a:t>Talk about people from other countries and how their lives are different or similar to ours.</a:t>
            </a:r>
          </a:p>
        </p:txBody>
      </p:sp>
      <p:sp>
        <p:nvSpPr>
          <p:cNvPr id="10" name="TextBox 9"/>
          <p:cNvSpPr txBox="1"/>
          <p:nvPr/>
        </p:nvSpPr>
        <p:spPr>
          <a:xfrm>
            <a:off x="89265" y="5171271"/>
            <a:ext cx="6180906" cy="163121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sz="1200" b="1" u="sng" dirty="0" smtClean="0">
                <a:latin typeface="Comic Sans MS" panose="030F0702030302020204" pitchFamily="66" charset="0"/>
              </a:rPr>
              <a:t>Physical Development</a:t>
            </a:r>
          </a:p>
          <a:p>
            <a:r>
              <a:rPr lang="en-GB" sz="1100" dirty="0" smtClean="0">
                <a:latin typeface="Comic Sans MS" panose="030F0702030302020204" pitchFamily="66" charset="0"/>
              </a:rPr>
              <a:t>Use our senses.  Set up taste session while blindfolded.  Sit quietly and listen, see what you can hear.  Enjoy some sensory play.  Set up some sniff and match toys with different natural oils, lavender in a bag etc.</a:t>
            </a:r>
          </a:p>
          <a:p>
            <a:r>
              <a:rPr lang="en-GB" sz="1100" dirty="0" smtClean="0">
                <a:latin typeface="Comic Sans MS" panose="030F0702030302020204" pitchFamily="66" charset="0"/>
              </a:rPr>
              <a:t>Paint the inside of an egg box different colours, one colour in each dip and then go on a colour hunt and collect something to go in each section.</a:t>
            </a:r>
          </a:p>
          <a:p>
            <a:r>
              <a:rPr lang="en-GB" sz="1100" dirty="0" smtClean="0">
                <a:latin typeface="Comic Sans MS" panose="030F0702030302020204" pitchFamily="66" charset="0"/>
              </a:rPr>
              <a:t>Can I….hop?  Jump?  Crawl?  Roll?  Catch a ball?</a:t>
            </a:r>
          </a:p>
          <a:p>
            <a:r>
              <a:rPr lang="en-GB" sz="1100" dirty="0" smtClean="0">
                <a:latin typeface="Comic Sans MS" panose="030F0702030302020204" pitchFamily="66" charset="0"/>
              </a:rPr>
              <a:t>Sing ‘Head, shoulders, knees and toes’ and do the actions.</a:t>
            </a:r>
          </a:p>
          <a:p>
            <a:r>
              <a:rPr lang="en-GB" sz="1100" dirty="0" smtClean="0">
                <a:latin typeface="Comic Sans MS" panose="030F0702030302020204" pitchFamily="66" charset="0"/>
              </a:rPr>
              <a:t>Name parts of the body.</a:t>
            </a:r>
          </a:p>
        </p:txBody>
      </p:sp>
      <p:sp>
        <p:nvSpPr>
          <p:cNvPr id="12" name="TextBox 11"/>
          <p:cNvSpPr txBox="1"/>
          <p:nvPr/>
        </p:nvSpPr>
        <p:spPr>
          <a:xfrm>
            <a:off x="3475805" y="105001"/>
            <a:ext cx="5003070" cy="213904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200" b="1" u="sng" dirty="0" smtClean="0">
                <a:latin typeface="Comic Sans MS" panose="030F0702030302020204" pitchFamily="66" charset="0"/>
              </a:rPr>
              <a:t>Literacy</a:t>
            </a:r>
          </a:p>
          <a:p>
            <a:r>
              <a:rPr lang="en-GB" sz="1100" b="1" i="1" u="sng" dirty="0" smtClean="0">
                <a:latin typeface="Comic Sans MS" panose="030F0702030302020204" pitchFamily="66" charset="0"/>
              </a:rPr>
              <a:t>BOOKS: </a:t>
            </a:r>
            <a:r>
              <a:rPr lang="en-GB" sz="1100" i="1" dirty="0" smtClean="0">
                <a:latin typeface="Comic Sans MS" panose="030F0702030302020204" pitchFamily="66" charset="0"/>
              </a:rPr>
              <a:t>All about me board books, Funny bones, Rosie’s Walk, Only One You, Titch, Super Duper You.</a:t>
            </a:r>
          </a:p>
          <a:p>
            <a:r>
              <a:rPr lang="en-GB" sz="1100" dirty="0" smtClean="0">
                <a:latin typeface="Comic Sans MS" panose="030F0702030302020204" pitchFamily="66" charset="0"/>
              </a:rPr>
              <a:t>Ask the children to find their favourite books to bring in and share with everyone.</a:t>
            </a:r>
          </a:p>
          <a:p>
            <a:r>
              <a:rPr lang="en-GB" sz="1100" dirty="0" smtClean="0">
                <a:latin typeface="Comic Sans MS" panose="030F0702030302020204" pitchFamily="66" charset="0"/>
              </a:rPr>
              <a:t>Use plastic letters draw around and make templates for our names and names of family and friends.  Then use the letters to match the drawn spaces like a puzzle.</a:t>
            </a:r>
          </a:p>
          <a:p>
            <a:r>
              <a:rPr lang="en-GB" sz="1100" dirty="0" smtClean="0">
                <a:latin typeface="Comic Sans MS" panose="030F0702030302020204" pitchFamily="66" charset="0"/>
              </a:rPr>
              <a:t>Do letter rubbings and then cut out each letter and stick them on a piece of coloured paper to spell our names.</a:t>
            </a:r>
          </a:p>
          <a:p>
            <a:r>
              <a:rPr lang="en-GB" sz="1100" dirty="0" smtClean="0">
                <a:latin typeface="Comic Sans MS" panose="030F0702030302020204" pitchFamily="66" charset="0"/>
              </a:rPr>
              <a:t>Make a topic book all about them selves, like, dislike, eye colour, hair colour etc.</a:t>
            </a:r>
          </a:p>
        </p:txBody>
      </p:sp>
      <p:sp>
        <p:nvSpPr>
          <p:cNvPr id="14" name="TextBox 13"/>
          <p:cNvSpPr txBox="1"/>
          <p:nvPr/>
        </p:nvSpPr>
        <p:spPr>
          <a:xfrm>
            <a:off x="8601342" y="118064"/>
            <a:ext cx="3448047" cy="163121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1200" b="1" u="sng" dirty="0" smtClean="0">
                <a:latin typeface="Comic Sans MS" panose="030F0702030302020204" pitchFamily="66" charset="0"/>
              </a:rPr>
              <a:t>Mathematics</a:t>
            </a:r>
          </a:p>
          <a:p>
            <a:r>
              <a:rPr lang="en-GB" sz="1100" dirty="0" smtClean="0">
                <a:latin typeface="Comic Sans MS" panose="030F0702030302020204" pitchFamily="66" charset="0"/>
              </a:rPr>
              <a:t>Once you have used the letters to make o the names of loved ones and themselves, organise the names into groups according to the numbers of letters in them.</a:t>
            </a:r>
          </a:p>
          <a:p>
            <a:r>
              <a:rPr lang="en-GB" sz="1100" dirty="0" smtClean="0">
                <a:latin typeface="Comic Sans MS" panose="030F0702030302020204" pitchFamily="66" charset="0"/>
              </a:rPr>
              <a:t>Draw around our hands and feet, cut them out and compare and organise them into size order.</a:t>
            </a:r>
          </a:p>
          <a:p>
            <a:r>
              <a:rPr lang="en-GB" sz="1100" dirty="0" smtClean="0">
                <a:latin typeface="Comic Sans MS" panose="030F0702030302020204" pitchFamily="66" charset="0"/>
              </a:rPr>
              <a:t>Sing songs like ‘I have 10 little fingers’ and ‘1finger, 1 thumb keep moving’</a:t>
            </a:r>
          </a:p>
        </p:txBody>
      </p:sp>
      <p:sp>
        <p:nvSpPr>
          <p:cNvPr id="16" name="TextBox 15"/>
          <p:cNvSpPr txBox="1"/>
          <p:nvPr/>
        </p:nvSpPr>
        <p:spPr>
          <a:xfrm>
            <a:off x="8518064" y="1846931"/>
            <a:ext cx="3622766" cy="2816156"/>
          </a:xfrm>
          <a:prstGeom prst="rect">
            <a:avLst/>
          </a:prstGeom>
          <a:solidFill>
            <a:srgbClr val="CC99FF"/>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200" b="1" u="sng" dirty="0" smtClean="0">
                <a:latin typeface="Comic Sans MS" panose="030F0702030302020204" pitchFamily="66" charset="0"/>
              </a:rPr>
              <a:t>Understanding The World</a:t>
            </a:r>
          </a:p>
          <a:p>
            <a:r>
              <a:rPr lang="en-GB" sz="1100" dirty="0" smtClean="0">
                <a:latin typeface="Comic Sans MS" panose="030F0702030302020204" pitchFamily="66" charset="0"/>
              </a:rPr>
              <a:t>Make a house with doors and windows that open and fill them with photos of family and friends.</a:t>
            </a:r>
          </a:p>
          <a:p>
            <a:r>
              <a:rPr lang="en-GB" sz="1100" dirty="0" smtClean="0">
                <a:latin typeface="Comic Sans MS" panose="030F0702030302020204" pitchFamily="66" charset="0"/>
              </a:rPr>
              <a:t>Reflect on the features of my home.</a:t>
            </a:r>
          </a:p>
          <a:p>
            <a:r>
              <a:rPr lang="en-GB" sz="1100" dirty="0" smtClean="0">
                <a:latin typeface="Comic Sans MS" panose="030F0702030302020204" pitchFamily="66" charset="0"/>
              </a:rPr>
              <a:t>Talk about how life has changed.</a:t>
            </a:r>
          </a:p>
          <a:p>
            <a:r>
              <a:rPr lang="en-GB" sz="1100" dirty="0" smtClean="0">
                <a:latin typeface="Comic Sans MS" panose="030F0702030302020204" pitchFamily="66" charset="0"/>
              </a:rPr>
              <a:t>Make a puzzle of ourselves by printing a photo of ourselves onto card and cutting in in to pieces to meet each child’s ability to complete puzzle.</a:t>
            </a:r>
          </a:p>
          <a:p>
            <a:r>
              <a:rPr lang="en-GB" sz="1100" dirty="0" smtClean="0">
                <a:latin typeface="Comic Sans MS" panose="030F0702030302020204" pitchFamily="66" charset="0"/>
              </a:rPr>
              <a:t>Cut up magazine pictures of people and make a new person by gluing bits on a picture.</a:t>
            </a:r>
          </a:p>
          <a:p>
            <a:r>
              <a:rPr lang="en-GB" sz="1100" dirty="0" smtClean="0">
                <a:latin typeface="Comic Sans MS" panose="030F0702030302020204" pitchFamily="66" charset="0"/>
              </a:rPr>
              <a:t>Look at pictures of people from other parts of the world, what they look like, what are their houses like?  Do they have pets?  What do they wear?  What do they eat?  What toys do they have?  What languages do they speak?</a:t>
            </a:r>
          </a:p>
          <a:p>
            <a:r>
              <a:rPr lang="en-GB" sz="1100" dirty="0" smtClean="0">
                <a:latin typeface="Comic Sans MS" panose="030F0702030302020204" pitchFamily="66" charset="0"/>
              </a:rPr>
              <a:t>Talk about important places in our local community.</a:t>
            </a:r>
          </a:p>
        </p:txBody>
      </p:sp>
      <p:sp>
        <p:nvSpPr>
          <p:cNvPr id="18" name="TextBox 17"/>
          <p:cNvSpPr txBox="1"/>
          <p:nvPr/>
        </p:nvSpPr>
        <p:spPr>
          <a:xfrm>
            <a:off x="6369218" y="4765782"/>
            <a:ext cx="5731341" cy="1969770"/>
          </a:xfrm>
          <a:prstGeom prst="rect">
            <a:avLst/>
          </a:prstGeom>
          <a:solidFill>
            <a:srgbClr val="99FFCC"/>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200" b="1" u="sng" dirty="0" smtClean="0">
                <a:latin typeface="Comic Sans MS" panose="030F0702030302020204" pitchFamily="66" charset="0"/>
              </a:rPr>
              <a:t>Expressive Arts and Design</a:t>
            </a:r>
          </a:p>
          <a:p>
            <a:r>
              <a:rPr lang="en-GB" sz="1100" dirty="0" smtClean="0">
                <a:latin typeface="Comic Sans MS" panose="030F0702030302020204" pitchFamily="66" charset="0"/>
              </a:rPr>
              <a:t>Make a house with doors and windows that open and fill them with photos of family and friends.</a:t>
            </a:r>
          </a:p>
          <a:p>
            <a:r>
              <a:rPr lang="en-GB" sz="1100" dirty="0" smtClean="0">
                <a:latin typeface="Comic Sans MS" panose="030F0702030302020204" pitchFamily="66" charset="0"/>
              </a:rPr>
              <a:t>Make a model of their house using construction materials.</a:t>
            </a:r>
          </a:p>
          <a:p>
            <a:r>
              <a:rPr lang="en-GB" sz="1100" dirty="0" smtClean="0">
                <a:latin typeface="Comic Sans MS" panose="030F0702030302020204" pitchFamily="66" charset="0"/>
              </a:rPr>
              <a:t>Make a puzzle of ourselves by printing a photo of ourselves onto card and cutting it into pieces to meet each child’s ability to complete a puzzle.</a:t>
            </a:r>
          </a:p>
          <a:p>
            <a:r>
              <a:rPr lang="en-GB" sz="1100" dirty="0" smtClean="0">
                <a:latin typeface="Comic Sans MS" panose="030F0702030302020204" pitchFamily="66" charset="0"/>
              </a:rPr>
              <a:t>Cut up magazine pictures of people and make a new person by gluing bits on a picture.</a:t>
            </a:r>
          </a:p>
          <a:p>
            <a:r>
              <a:rPr lang="en-GB" sz="1100" dirty="0" smtClean="0">
                <a:latin typeface="Comic Sans MS" panose="030F0702030302020204" pitchFamily="66" charset="0"/>
              </a:rPr>
              <a:t>Make a face in nature using natural materials from the outdoor environment.</a:t>
            </a:r>
          </a:p>
          <a:p>
            <a:r>
              <a:rPr lang="en-GB" sz="1100" dirty="0" smtClean="0">
                <a:latin typeface="Comic Sans MS" panose="030F0702030302020204" pitchFamily="66" charset="0"/>
              </a:rPr>
              <a:t>Act out and represent different feelings using The Colour Monster.</a:t>
            </a:r>
          </a:p>
          <a:p>
            <a:r>
              <a:rPr lang="en-GB" sz="1100" dirty="0" smtClean="0">
                <a:latin typeface="Comic Sans MS" panose="030F0702030302020204" pitchFamily="66" charset="0"/>
              </a:rPr>
              <a:t>Create a picture with key features of my appearance and talk about the difference between my appearance and others. </a:t>
            </a:r>
          </a:p>
        </p:txBody>
      </p:sp>
    </p:spTree>
    <p:extLst>
      <p:ext uri="{BB962C8B-B14F-4D97-AF65-F5344CB8AC3E}">
        <p14:creationId xmlns:p14="http://schemas.microsoft.com/office/powerpoint/2010/main" val="3038377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765</Words>
  <Application>Microsoft Office PowerPoint</Application>
  <PresentationFormat>Widescreen</PresentationFormat>
  <Paragraphs>48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Barber</dc:creator>
  <cp:lastModifiedBy>Sarah Barber</cp:lastModifiedBy>
  <cp:revision>6</cp:revision>
  <dcterms:created xsi:type="dcterms:W3CDTF">2021-09-20T09:31:35Z</dcterms:created>
  <dcterms:modified xsi:type="dcterms:W3CDTF">2021-09-20T10:52:37Z</dcterms:modified>
</cp:coreProperties>
</file>